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58" r:id="rId3"/>
    <p:sldId id="263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0" autoAdjust="0"/>
    <p:restoredTop sz="94651" autoAdjust="0"/>
  </p:normalViewPr>
  <p:slideViewPr>
    <p:cSldViewPr snapToGrid="0">
      <p:cViewPr varScale="1">
        <p:scale>
          <a:sx n="105" d="100"/>
          <a:sy n="105" d="100"/>
        </p:scale>
        <p:origin x="4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14F4F-1324-41C3-9B7A-07F273EA32A4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27C9D-5125-4780-8435-E6F96B66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877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498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9284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743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FBC2-C350-4344-A5DB-B50561E1A982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8EA-D984-4F4D-94AA-A1757D33CF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026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FBC2-C350-4344-A5DB-B50561E1A982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8EA-D984-4F4D-94AA-A1757D33CF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6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FBC2-C350-4344-A5DB-B50561E1A982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8EA-D984-4F4D-94AA-A1757D33CF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750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W:\Photos\2013\Communication\PPT\V_Bleu2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264921" y="264921"/>
            <a:ext cx="2478279" cy="5964964"/>
          </a:xfrm>
          <a:prstGeom prst="rect">
            <a:avLst/>
          </a:prstGeom>
          <a:noFill/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99" y="5696227"/>
            <a:ext cx="1617080" cy="90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255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FBC2-C350-4344-A5DB-B50561E1A982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8EA-D984-4F4D-94AA-A1757D33CF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051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FBC2-C350-4344-A5DB-B50561E1A982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8EA-D984-4F4D-94AA-A1757D33CF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95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FBC2-C350-4344-A5DB-B50561E1A982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8EA-D984-4F4D-94AA-A1757D33CF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29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FBC2-C350-4344-A5DB-B50561E1A982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8EA-D984-4F4D-94AA-A1757D33CF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51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FBC2-C350-4344-A5DB-B50561E1A982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8EA-D984-4F4D-94AA-A1757D33CF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62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FBC2-C350-4344-A5DB-B50561E1A982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8EA-D984-4F4D-94AA-A1757D33CF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04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FBC2-C350-4344-A5DB-B50561E1A982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8EA-D984-4F4D-94AA-A1757D33CF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95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FBC2-C350-4344-A5DB-B50561E1A982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8EA-D984-4F4D-94AA-A1757D33CF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47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DFBC2-C350-4344-A5DB-B50561E1A982}" type="datetimeFigureOut">
              <a:rPr lang="fr-FR" smtClean="0"/>
              <a:t>27/01/2020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C78EA-D984-4F4D-94AA-A1757D33CF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79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odle.com/poll/z9k76nq2y3qaf2i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ctrTitle" idx="4294967295"/>
          </p:nvPr>
        </p:nvSpPr>
        <p:spPr>
          <a:xfrm>
            <a:off x="2948887" y="448573"/>
            <a:ext cx="7788790" cy="6409427"/>
          </a:xfrm>
          <a:noFill/>
          <a:ln>
            <a:noFill/>
          </a:ln>
          <a:effectLst/>
        </p:spPr>
        <p:txBody>
          <a:bodyPr rtlCol="0" anchor="t" anchorCtr="0">
            <a:noAutofit/>
          </a:bodyPr>
          <a:lstStyle/>
          <a:p>
            <a:pPr algn="r"/>
            <a:r>
              <a:rPr lang="fr-FR" sz="40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  <a:t>Invitation</a:t>
            </a:r>
            <a:br>
              <a:rPr lang="fr-FR" sz="40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32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  <a:t/>
            </a:r>
            <a:br>
              <a:rPr lang="fr-FR" sz="32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1200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  <a:t/>
            </a:r>
            <a:br>
              <a:rPr lang="fr-FR" sz="1200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36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  <a:t/>
            </a:r>
            <a:br>
              <a:rPr lang="fr-FR" sz="36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6600" dirty="0" smtClean="0">
                <a:solidFill>
                  <a:srgbClr val="1BBBE9"/>
                </a:solidFill>
                <a:latin typeface="Gill Sans MT" panose="020B0502020104020203" pitchFamily="34" charset="0"/>
              </a:rPr>
              <a:t/>
            </a:r>
            <a:br>
              <a:rPr lang="fr-FR" sz="6600" dirty="0" smtClean="0">
                <a:solidFill>
                  <a:srgbClr val="1BBBE9"/>
                </a:solidFill>
                <a:latin typeface="Gill Sans MT" panose="020B0502020104020203" pitchFamily="34" charset="0"/>
              </a:rPr>
            </a:br>
            <a:r>
              <a:rPr lang="fr-FR" sz="3200" dirty="0" smtClean="0">
                <a:solidFill>
                  <a:srgbClr val="1BBBE9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 </a:t>
            </a:r>
            <a:r>
              <a:rPr lang="fr-FR" sz="3200" b="1" dirty="0" smtClean="0">
                <a:solidFill>
                  <a:srgbClr val="006AB3"/>
                </a:solidFill>
                <a:latin typeface="Gill Sans MT" panose="020B0502020104020203" pitchFamily="34" charset="0"/>
              </a:rPr>
              <a:t/>
            </a:r>
            <a:br>
              <a:rPr lang="fr-FR" sz="3200" b="1" dirty="0" smtClean="0"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7200" dirty="0" smtClean="0">
                <a:solidFill>
                  <a:srgbClr val="1BBBE9"/>
                </a:solidFill>
                <a:latin typeface="Gill Sans MT" panose="020B0502020104020203" pitchFamily="34" charset="0"/>
              </a:rPr>
              <a:t/>
            </a:r>
            <a:br>
              <a:rPr lang="fr-FR" sz="7200" dirty="0" smtClean="0">
                <a:solidFill>
                  <a:srgbClr val="1BBBE9"/>
                </a:solidFill>
                <a:latin typeface="Gill Sans MT" panose="020B0502020104020203" pitchFamily="34" charset="0"/>
              </a:rPr>
            </a:br>
            <a:r>
              <a:rPr lang="fr-FR" sz="3200" dirty="0" smtClean="0">
                <a:solidFill>
                  <a:srgbClr val="1BBBE9"/>
                </a:solidFill>
                <a:latin typeface="Gill Sans MT" panose="020B0502020104020203" pitchFamily="34" charset="0"/>
              </a:rPr>
              <a:t/>
            </a:r>
            <a:br>
              <a:rPr lang="fr-FR" sz="3200" dirty="0" smtClean="0">
                <a:solidFill>
                  <a:srgbClr val="1BBBE9"/>
                </a:solidFill>
                <a:latin typeface="Gill Sans MT" panose="020B0502020104020203" pitchFamily="34" charset="0"/>
              </a:rPr>
            </a:br>
            <a:endParaRPr lang="fr-FR" sz="3200" dirty="0">
              <a:solidFill>
                <a:srgbClr val="1BBBE9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0920558" y="464791"/>
            <a:ext cx="0" cy="596085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978742" y="1035660"/>
            <a:ext cx="787255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200" b="0" i="0" u="none" strike="noStrike" baseline="0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Paul-Edouard</a:t>
            </a:r>
            <a:r>
              <a:rPr lang="fr-FR" sz="2200" b="0" i="0" u="none" strike="noStrike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  <a:r>
              <a:rPr lang="fr-FR" sz="2200" b="1" i="0" u="none" strike="noStrike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DESPIERRES</a:t>
            </a:r>
          </a:p>
          <a:p>
            <a:pPr algn="ctr"/>
            <a:r>
              <a:rPr lang="fr-FR" sz="2200" i="1" baseline="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Président</a:t>
            </a:r>
            <a:r>
              <a:rPr lang="fr-FR" sz="2200" i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de la Ligue de Voile </a:t>
            </a:r>
            <a:r>
              <a:rPr lang="fr-FR" sz="2200" i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OCCITANIE </a:t>
            </a:r>
          </a:p>
          <a:p>
            <a:pPr algn="ctr"/>
            <a:endParaRPr lang="fr-FR" sz="2200" b="0" i="1" u="none" strike="noStrike" baseline="0" dirty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algn="ctr"/>
            <a:r>
              <a:rPr lang="fr-FR" sz="2200" i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Et ses invités</a:t>
            </a:r>
            <a:endParaRPr lang="fr-FR" sz="2200" b="0" i="1" u="none" strike="noStrike" baseline="0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algn="ctr"/>
            <a:endParaRPr lang="fr-FR" sz="2000" b="0" i="0" u="none" strike="noStrike" baseline="0" dirty="0" smtClean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algn="ctr"/>
            <a:r>
              <a:rPr lang="fr-FR" sz="2000" dirty="0">
                <a:solidFill>
                  <a:srgbClr val="000000"/>
                </a:solidFill>
                <a:latin typeface="Gill Sans MT" panose="020B0502020104020203" pitchFamily="34" charset="0"/>
              </a:rPr>
              <a:t>v</a:t>
            </a:r>
            <a:r>
              <a:rPr lang="fr-FR" sz="2000" b="0" i="0" u="none" strike="noStrike" baseline="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ous </a:t>
            </a:r>
            <a:r>
              <a:rPr lang="fr-FR" sz="2000" b="0" i="0" u="none" strike="noStrike" baseline="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donnent </a:t>
            </a:r>
            <a:r>
              <a:rPr lang="fr-FR" sz="2000" b="0" i="0" u="none" strike="noStrike" baseline="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rendez-vous au</a:t>
            </a:r>
            <a:r>
              <a:rPr lang="fr-FR" sz="2000" b="0" i="0" u="none" strike="noStrike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  <a:r>
              <a:rPr lang="fr-FR" sz="2000" b="0" i="0" u="none" strike="noStrike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Colloque des Dirigeants 2020</a:t>
            </a:r>
          </a:p>
          <a:p>
            <a:pPr algn="ctr"/>
            <a:r>
              <a:rPr lang="fr-FR" sz="2000" i="1" baseline="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Dirigeants</a:t>
            </a:r>
            <a:r>
              <a:rPr lang="fr-FR" sz="2000" i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d’</a:t>
            </a:r>
            <a:r>
              <a:rPr lang="fr-FR" sz="2000" i="1" dirty="0">
                <a:solidFill>
                  <a:srgbClr val="0070C0"/>
                </a:solidFill>
                <a:latin typeface="Gill Sans MT" panose="020B0502020104020203" pitchFamily="34" charset="0"/>
              </a:rPr>
              <a:t>É</a:t>
            </a:r>
            <a:r>
              <a:rPr lang="fr-FR" sz="2000" i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tablissements et Bénévoles de Clubs</a:t>
            </a:r>
            <a:endParaRPr lang="fr-FR" sz="2000" b="0" i="1" u="none" strike="noStrike" baseline="0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algn="ctr"/>
            <a:endParaRPr lang="fr-FR" sz="2000" dirty="0" smtClean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algn="ctr"/>
            <a:endParaRPr lang="fr-FR" sz="200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algn="ctr"/>
            <a:r>
              <a:rPr lang="fr-FR" sz="2000" b="0" i="0" u="none" strike="noStrike" baseline="0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Samedi 1</a:t>
            </a:r>
            <a:r>
              <a:rPr lang="fr-FR" sz="2000" b="0" i="0" u="none" strike="noStrike" baseline="30000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er</a:t>
            </a:r>
            <a:r>
              <a:rPr lang="fr-FR" sz="2000" b="0" i="0" u="none" strike="noStrike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 février 2020</a:t>
            </a:r>
            <a:r>
              <a:rPr lang="fr-FR" sz="2000" b="0" i="0" u="none" strike="noStrike" baseline="0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 à 8h30</a:t>
            </a:r>
          </a:p>
          <a:p>
            <a:pPr algn="ctr"/>
            <a:r>
              <a:rPr lang="fr-FR" sz="2000" i="1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Au Palais des Congrès de </a:t>
            </a:r>
            <a:r>
              <a:rPr lang="fr-FR" sz="2000" i="1" dirty="0">
                <a:solidFill>
                  <a:srgbClr val="00B0F0"/>
                </a:solidFill>
                <a:latin typeface="Gill Sans MT" panose="020B0502020104020203" pitchFamily="34" charset="0"/>
              </a:rPr>
              <a:t>G</a:t>
            </a:r>
            <a:r>
              <a:rPr lang="fr-FR" sz="2000" i="1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ruissan </a:t>
            </a:r>
            <a:endParaRPr lang="fr-FR" sz="2000" i="1" dirty="0">
              <a:solidFill>
                <a:srgbClr val="00B0F0"/>
              </a:solidFill>
              <a:latin typeface="Gill Sans MT" panose="020B0502020104020203" pitchFamily="34" charset="0"/>
            </a:endParaRPr>
          </a:p>
          <a:p>
            <a:pPr algn="ctr"/>
            <a:endParaRPr lang="fr-FR" sz="2000" dirty="0" smtClean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algn="ctr"/>
            <a:endParaRPr lang="fr-FR" sz="200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algn="ctr"/>
            <a:r>
              <a:rPr lang="fr-FR" sz="2000" b="1" dirty="0">
                <a:solidFill>
                  <a:srgbClr val="0070C0"/>
                </a:solidFill>
                <a:latin typeface="Gill Sans MT" panose="020B0502020104020203" pitchFamily="34" charset="0"/>
              </a:rPr>
              <a:t>Inscription </a:t>
            </a:r>
            <a:r>
              <a:rPr lang="fr-FR" sz="20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indispensable !</a:t>
            </a:r>
          </a:p>
          <a:p>
            <a:pPr algn="ctr"/>
            <a:r>
              <a:rPr lang="fr-FR" sz="2000" b="1" i="1" dirty="0" smtClean="0">
                <a:solidFill>
                  <a:srgbClr val="0070C0"/>
                </a:solidFill>
                <a:latin typeface="Gill Sans MT" panose="020B0502020104020203" pitchFamily="34" charset="0"/>
                <a:hlinkClick r:id="rId3"/>
              </a:rPr>
              <a:t>Cliquez ici</a:t>
            </a:r>
            <a:endParaRPr lang="fr-FR" sz="2000" b="1" i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algn="ctr"/>
            <a:endParaRPr lang="fr-FR" sz="20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algn="ctr"/>
            <a:endParaRPr lang="fr-FR" sz="20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algn="ctr"/>
            <a:r>
              <a:rPr lang="fr-FR" sz="2000" dirty="0">
                <a:latin typeface="Gill Sans MT" panose="020B0502020104020203" pitchFamily="34" charset="0"/>
              </a:rPr>
              <a:t>Merci à toutes et à tous</a:t>
            </a:r>
            <a:endParaRPr lang="fr-FR" sz="2000" b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algn="ctr"/>
            <a:endParaRPr lang="fr-FR" sz="2000" dirty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Sous-titre 2"/>
          <p:cNvSpPr txBox="1">
            <a:spLocks/>
          </p:cNvSpPr>
          <p:nvPr/>
        </p:nvSpPr>
        <p:spPr>
          <a:xfrm>
            <a:off x="10920558" y="0"/>
            <a:ext cx="1271442" cy="6858000"/>
          </a:xfrm>
          <a:prstGeom prst="rect">
            <a:avLst/>
          </a:prstGeom>
          <a:ln w="19050">
            <a:noFill/>
          </a:ln>
        </p:spPr>
        <p:txBody>
          <a:bodyPr vert="vert" lIns="9144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4400" cap="small" dirty="0" smtClean="0">
                <a:ln w="12700">
                  <a:solidFill>
                    <a:srgbClr val="1BBBE9"/>
                  </a:solidFill>
                </a:ln>
                <a:solidFill>
                  <a:srgbClr val="1BBBE9"/>
                </a:solidFill>
                <a:latin typeface="Impact" panose="020B0806030902050204" pitchFamily="34" charset="0"/>
              </a:rPr>
              <a:t>Colloque des dirigeants 2020</a:t>
            </a:r>
            <a:endParaRPr lang="fr-FR" sz="4400" cap="small" dirty="0">
              <a:ln w="12700">
                <a:solidFill>
                  <a:schemeClr val="bg1"/>
                </a:solidFill>
              </a:ln>
              <a:solidFill>
                <a:srgbClr val="006AB3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53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ctrTitle" idx="4294967295"/>
          </p:nvPr>
        </p:nvSpPr>
        <p:spPr>
          <a:xfrm>
            <a:off x="2948887" y="448573"/>
            <a:ext cx="7788790" cy="5960853"/>
          </a:xfrm>
          <a:noFill/>
          <a:ln>
            <a:noFill/>
          </a:ln>
          <a:effectLst/>
        </p:spPr>
        <p:txBody>
          <a:bodyPr rtlCol="0" anchor="t" anchorCtr="0">
            <a:noAutofit/>
          </a:bodyPr>
          <a:lstStyle/>
          <a:p>
            <a:pPr algn="r"/>
            <a:r>
              <a:rPr lang="fr-FR" sz="40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  <a:t>Invités</a:t>
            </a:r>
            <a:br>
              <a:rPr lang="fr-FR" sz="40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32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  <a:t/>
            </a:r>
            <a:br>
              <a:rPr lang="fr-FR" sz="32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1200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  <a:t/>
            </a:r>
            <a:br>
              <a:rPr lang="fr-FR" sz="1200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36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  <a:t/>
            </a:r>
            <a:br>
              <a:rPr lang="fr-FR" sz="36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6600" dirty="0" smtClean="0">
                <a:solidFill>
                  <a:srgbClr val="1BBBE9"/>
                </a:solidFill>
                <a:latin typeface="Gill Sans MT" panose="020B0502020104020203" pitchFamily="34" charset="0"/>
              </a:rPr>
              <a:t/>
            </a:r>
            <a:br>
              <a:rPr lang="fr-FR" sz="6600" dirty="0" smtClean="0">
                <a:solidFill>
                  <a:srgbClr val="1BBBE9"/>
                </a:solidFill>
                <a:latin typeface="Gill Sans MT" panose="020B0502020104020203" pitchFamily="34" charset="0"/>
              </a:rPr>
            </a:br>
            <a:r>
              <a:rPr lang="fr-FR" sz="3200" dirty="0" smtClean="0">
                <a:solidFill>
                  <a:srgbClr val="1BBBE9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 </a:t>
            </a:r>
            <a:r>
              <a:rPr lang="fr-FR" sz="3200" b="1" dirty="0" smtClean="0">
                <a:solidFill>
                  <a:srgbClr val="006AB3"/>
                </a:solidFill>
                <a:latin typeface="Gill Sans MT" panose="020B0502020104020203" pitchFamily="34" charset="0"/>
              </a:rPr>
              <a:t/>
            </a:r>
            <a:br>
              <a:rPr lang="fr-FR" sz="3200" b="1" dirty="0" smtClean="0"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7200" dirty="0" smtClean="0">
                <a:solidFill>
                  <a:srgbClr val="1BBBE9"/>
                </a:solidFill>
                <a:latin typeface="Gill Sans MT" panose="020B0502020104020203" pitchFamily="34" charset="0"/>
              </a:rPr>
              <a:t/>
            </a:r>
            <a:br>
              <a:rPr lang="fr-FR" sz="7200" dirty="0" smtClean="0">
                <a:solidFill>
                  <a:srgbClr val="1BBBE9"/>
                </a:solidFill>
                <a:latin typeface="Gill Sans MT" panose="020B0502020104020203" pitchFamily="34" charset="0"/>
              </a:rPr>
            </a:br>
            <a:r>
              <a:rPr lang="fr-FR" sz="3200" dirty="0" smtClean="0">
                <a:solidFill>
                  <a:srgbClr val="1BBBE9"/>
                </a:solidFill>
                <a:latin typeface="Gill Sans MT" panose="020B0502020104020203" pitchFamily="34" charset="0"/>
              </a:rPr>
              <a:t/>
            </a:r>
            <a:br>
              <a:rPr lang="fr-FR" sz="3200" dirty="0" smtClean="0">
                <a:solidFill>
                  <a:srgbClr val="1BBBE9"/>
                </a:solidFill>
                <a:latin typeface="Gill Sans MT" panose="020B0502020104020203" pitchFamily="34" charset="0"/>
              </a:rPr>
            </a:br>
            <a:endParaRPr lang="fr-FR" sz="3200" dirty="0">
              <a:solidFill>
                <a:srgbClr val="1BBBE9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Sous-titre 2"/>
          <p:cNvSpPr>
            <a:spLocks noGrp="1"/>
          </p:cNvSpPr>
          <p:nvPr>
            <p:ph type="subTitle" idx="4294967295"/>
          </p:nvPr>
        </p:nvSpPr>
        <p:spPr>
          <a:xfrm>
            <a:off x="10920558" y="0"/>
            <a:ext cx="1271442" cy="6858000"/>
          </a:xfrm>
          <a:ln w="19050">
            <a:noFill/>
          </a:ln>
        </p:spPr>
        <p:txBody>
          <a:bodyPr vert="vert" rtlCol="0" anchor="ctr" anchorCtr="0">
            <a:noAutofit/>
          </a:bodyPr>
          <a:lstStyle/>
          <a:p>
            <a:pPr marL="0" indent="0" algn="ctr" rtl="0">
              <a:buNone/>
            </a:pPr>
            <a:r>
              <a:rPr lang="fr-FR" sz="4400" cap="small" dirty="0" smtClean="0">
                <a:ln w="12700">
                  <a:solidFill>
                    <a:srgbClr val="1BBBE9"/>
                  </a:solidFill>
                </a:ln>
                <a:solidFill>
                  <a:srgbClr val="1BBBE9"/>
                </a:solidFill>
                <a:latin typeface="Impact" panose="020B0806030902050204" pitchFamily="34" charset="0"/>
              </a:rPr>
              <a:t>Colloque des dirigeants 2020</a:t>
            </a:r>
            <a:endParaRPr lang="fr-FR" sz="4400" cap="small" dirty="0">
              <a:ln w="12700">
                <a:solidFill>
                  <a:schemeClr val="bg1"/>
                </a:solidFill>
              </a:ln>
              <a:solidFill>
                <a:srgbClr val="006AB3"/>
              </a:solidFill>
              <a:latin typeface="Impact" panose="020B0806030902050204" pitchFamily="34" charset="0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0920558" y="464791"/>
            <a:ext cx="0" cy="596085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47701" y="1338364"/>
            <a:ext cx="818997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600" dirty="0">
                <a:solidFill>
                  <a:srgbClr val="1BBBE9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Nicolas  </a:t>
            </a:r>
            <a:r>
              <a:rPr lang="fr-FR" sz="1600" b="1" dirty="0">
                <a:solidFill>
                  <a:srgbClr val="006AB3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HÉNARD</a:t>
            </a:r>
          </a:p>
          <a:p>
            <a:pPr algn="r"/>
            <a:r>
              <a:rPr lang="fr-FR" sz="1400" dirty="0">
                <a:solidFill>
                  <a:srgbClr val="006AB3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Président Fédération Française de Voile</a:t>
            </a:r>
            <a:endParaRPr lang="fr-FR" sz="1400" dirty="0">
              <a:latin typeface="Gill Sans MT" panose="020B0502020104020203" pitchFamily="34" charset="0"/>
            </a:endParaRPr>
          </a:p>
          <a:p>
            <a:pPr algn="r"/>
            <a:endParaRPr lang="fr-FR" sz="2000" dirty="0" smtClean="0">
              <a:solidFill>
                <a:srgbClr val="1BBBE9"/>
              </a:solidFill>
              <a:latin typeface="Gill Sans MT" panose="020B0502020104020203" pitchFamily="34" charset="0"/>
              <a:sym typeface="Wingdings" panose="05000000000000000000" pitchFamily="2" charset="2"/>
            </a:endParaRPr>
          </a:p>
          <a:p>
            <a:pPr algn="r"/>
            <a:r>
              <a:rPr lang="fr-FR" sz="1600" dirty="0" smtClean="0">
                <a:solidFill>
                  <a:srgbClr val="1BBBE9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Jean-Claude </a:t>
            </a:r>
            <a:r>
              <a:rPr lang="fr-FR" sz="1600" b="1" dirty="0">
                <a:solidFill>
                  <a:srgbClr val="0070C0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M</a:t>
            </a:r>
            <a:r>
              <a:rPr lang="fr-FR" sz="1600" b="1" dirty="0">
                <a:solidFill>
                  <a:srgbClr val="006AB3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ÉRIC</a:t>
            </a:r>
          </a:p>
          <a:p>
            <a:pPr algn="r"/>
            <a:r>
              <a:rPr lang="fr-FR" sz="1400" dirty="0">
                <a:solidFill>
                  <a:srgbClr val="006AB3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Directeur Général Gruissan </a:t>
            </a:r>
            <a:r>
              <a:rPr lang="fr-FR" sz="1400" dirty="0" smtClean="0">
                <a:solidFill>
                  <a:srgbClr val="006AB3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tourisme</a:t>
            </a:r>
          </a:p>
          <a:p>
            <a:pPr algn="r"/>
            <a:r>
              <a:rPr lang="fr-FR" sz="14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Administrateur </a:t>
            </a:r>
            <a:r>
              <a:rPr lang="fr-FR" sz="1400" dirty="0">
                <a:solidFill>
                  <a:srgbClr val="0070C0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Fédération Française de Voile</a:t>
            </a:r>
            <a:r>
              <a:rPr lang="fr-FR" sz="14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</a:t>
            </a:r>
            <a:endParaRPr lang="fr-FR" sz="1400" dirty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lvl="0" algn="r"/>
            <a:endParaRPr lang="fr-FR" sz="2000" dirty="0" smtClean="0">
              <a:solidFill>
                <a:srgbClr val="00B0F0"/>
              </a:solidFill>
              <a:latin typeface="Gill Sans MT" panose="020B0502020104020203" pitchFamily="34" charset="0"/>
            </a:endParaRPr>
          </a:p>
          <a:p>
            <a:pPr lvl="0" algn="r"/>
            <a:r>
              <a:rPr lang="fr-FR" sz="1600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Kamel</a:t>
            </a:r>
            <a:r>
              <a:rPr lang="fr-FR" sz="1600" dirty="0" smtClean="0">
                <a:solidFill>
                  <a:schemeClr val="dk1"/>
                </a:solidFill>
                <a:latin typeface="Gill Sans MT" panose="020B0502020104020203" pitchFamily="34" charset="0"/>
              </a:rPr>
              <a:t> </a:t>
            </a:r>
            <a:r>
              <a:rPr lang="fr-FR" sz="1600" b="1" dirty="0">
                <a:solidFill>
                  <a:srgbClr val="0070C0"/>
                </a:solidFill>
                <a:latin typeface="Gill Sans MT" panose="020B0502020104020203" pitchFamily="34" charset="0"/>
              </a:rPr>
              <a:t>CHIBLI</a:t>
            </a:r>
            <a:r>
              <a:rPr lang="fr-FR" sz="1600" dirty="0">
                <a:solidFill>
                  <a:schemeClr val="dk1"/>
                </a:solidFill>
                <a:latin typeface="Gill Sans MT" panose="020B0502020104020203" pitchFamily="34" charset="0"/>
              </a:rPr>
              <a:t> </a:t>
            </a:r>
          </a:p>
          <a:p>
            <a:pPr lvl="0" algn="r"/>
            <a:r>
              <a:rPr lang="fr-FR" sz="14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Région Occitanie Pyrénées-Méditerranée</a:t>
            </a:r>
          </a:p>
          <a:p>
            <a:pPr lvl="0" algn="r"/>
            <a:r>
              <a:rPr lang="fr-FR" sz="14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7</a:t>
            </a:r>
            <a:r>
              <a:rPr lang="fr-FR" sz="1400" baseline="300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ème</a:t>
            </a:r>
            <a:r>
              <a:rPr lang="fr-FR" sz="14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Vice-président en </a:t>
            </a:r>
            <a:r>
              <a:rPr lang="fr-FR" sz="1400" dirty="0">
                <a:solidFill>
                  <a:srgbClr val="0070C0"/>
                </a:solidFill>
                <a:latin typeface="Gill Sans MT" panose="020B0502020104020203" pitchFamily="34" charset="0"/>
              </a:rPr>
              <a:t>charge de l’Éducation, de la Jeunesse et du Sport</a:t>
            </a:r>
          </a:p>
          <a:p>
            <a:pPr lvl="0" algn="r"/>
            <a:endParaRPr lang="fr-FR" sz="2000" dirty="0" smtClean="0">
              <a:solidFill>
                <a:srgbClr val="00B0F0"/>
              </a:solidFill>
              <a:latin typeface="Gill Sans MT" panose="020B0502020104020203" pitchFamily="34" charset="0"/>
            </a:endParaRPr>
          </a:p>
          <a:p>
            <a:pPr lvl="0" algn="r"/>
            <a:r>
              <a:rPr lang="fr-FR" sz="1600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Guy </a:t>
            </a:r>
            <a:r>
              <a:rPr lang="fr-FR" sz="1600" b="1" dirty="0">
                <a:solidFill>
                  <a:srgbClr val="0070C0"/>
                </a:solidFill>
                <a:latin typeface="Gill Sans MT" panose="020B0502020104020203" pitchFamily="34" charset="0"/>
              </a:rPr>
              <a:t>CANCEL</a:t>
            </a:r>
          </a:p>
          <a:p>
            <a:pPr lvl="0" algn="r"/>
            <a:r>
              <a:rPr lang="fr-FR" sz="14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Région Occitanie Pyrénées-Méditerranée</a:t>
            </a:r>
          </a:p>
          <a:p>
            <a:pPr lvl="0" algn="r"/>
            <a:r>
              <a:rPr lang="fr-FR" sz="14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Directeur de la Direction </a:t>
            </a:r>
            <a:r>
              <a:rPr lang="fr-FR" sz="1400" dirty="0">
                <a:solidFill>
                  <a:srgbClr val="0070C0"/>
                </a:solidFill>
                <a:latin typeface="Gill Sans MT" panose="020B0502020104020203" pitchFamily="34" charset="0"/>
              </a:rPr>
              <a:t>Valorisation des politiques </a:t>
            </a:r>
            <a:r>
              <a:rPr lang="fr-FR" sz="14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publiques régionales</a:t>
            </a:r>
          </a:p>
          <a:p>
            <a:pPr algn="r"/>
            <a:endParaRPr lang="fr-FR" sz="2000" dirty="0" smtClean="0">
              <a:solidFill>
                <a:srgbClr val="00B0F0"/>
              </a:solidFill>
              <a:latin typeface="Gill Sans MT" panose="020B0502020104020203" pitchFamily="34" charset="0"/>
            </a:endParaRPr>
          </a:p>
          <a:p>
            <a:pPr algn="r"/>
            <a:r>
              <a:rPr lang="fr-FR" sz="1600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Cyril</a:t>
            </a:r>
            <a:r>
              <a:rPr lang="fr-FR" sz="16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PERROCHIA</a:t>
            </a:r>
          </a:p>
          <a:p>
            <a:pPr algn="r"/>
            <a:r>
              <a:rPr lang="fr-FR" sz="14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DRJSCS Occitanie Responsable du Pôle Sport </a:t>
            </a:r>
            <a:endParaRPr lang="fr-FR" sz="1400" dirty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  <p:pic>
        <p:nvPicPr>
          <p:cNvPr id="15" name="Picture 2" descr="Résultat de recherche d'images pour &quot;ffvoile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920" y="1510255"/>
            <a:ext cx="337993" cy="33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ésultat de recherche d'images pour &quot;ffvoile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948" y="2513056"/>
            <a:ext cx="337993" cy="33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ésultat de recherche d'images pour &quot;ffvoile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566" y="3496622"/>
            <a:ext cx="337993" cy="33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Résultat de recherche d'images pour &quot;ffvoile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893" y="4478466"/>
            <a:ext cx="337993" cy="33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ésultat de recherche d'images pour &quot;ffvoile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475" y="5013333"/>
            <a:ext cx="337993" cy="33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72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ctrTitle" idx="4294967295"/>
          </p:nvPr>
        </p:nvSpPr>
        <p:spPr>
          <a:xfrm>
            <a:off x="2848304" y="357133"/>
            <a:ext cx="7788790" cy="5960853"/>
          </a:xfrm>
          <a:noFill/>
          <a:ln>
            <a:noFill/>
          </a:ln>
          <a:effectLst/>
        </p:spPr>
        <p:txBody>
          <a:bodyPr rtlCol="0" anchor="t" anchorCtr="0">
            <a:noAutofit/>
          </a:bodyPr>
          <a:lstStyle/>
          <a:p>
            <a:pPr algn="r"/>
            <a:r>
              <a:rPr lang="fr-FR" sz="40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  <a:t>Programme</a:t>
            </a:r>
            <a:r>
              <a:rPr lang="fr-FR" sz="32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  <a:t/>
            </a:r>
            <a:br>
              <a:rPr lang="fr-FR" sz="32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1200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  <a:t/>
            </a:r>
            <a:br>
              <a:rPr lang="fr-FR" sz="1200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36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  <a:t/>
            </a:r>
            <a:br>
              <a:rPr lang="fr-FR" sz="3600" b="1" dirty="0" smtClean="0">
                <a:ln>
                  <a:solidFill>
                    <a:srgbClr val="006AB3"/>
                  </a:solidFill>
                </a:ln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6600" dirty="0" smtClean="0">
                <a:solidFill>
                  <a:srgbClr val="1BBBE9"/>
                </a:solidFill>
                <a:latin typeface="Gill Sans MT" panose="020B0502020104020203" pitchFamily="34" charset="0"/>
              </a:rPr>
              <a:t/>
            </a:r>
            <a:br>
              <a:rPr lang="fr-FR" sz="6600" dirty="0" smtClean="0">
                <a:solidFill>
                  <a:srgbClr val="1BBBE9"/>
                </a:solidFill>
                <a:latin typeface="Gill Sans MT" panose="020B0502020104020203" pitchFamily="34" charset="0"/>
              </a:rPr>
            </a:br>
            <a:r>
              <a:rPr lang="fr-FR" sz="6600" dirty="0" smtClean="0">
                <a:solidFill>
                  <a:srgbClr val="1BBBE9"/>
                </a:solidFill>
                <a:latin typeface="Gill Sans MT" panose="020B0502020104020203" pitchFamily="34" charset="0"/>
              </a:rPr>
              <a:t>  </a:t>
            </a:r>
            <a:r>
              <a:rPr lang="fr-FR" sz="3200" dirty="0" smtClean="0">
                <a:solidFill>
                  <a:srgbClr val="1BBBE9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 </a:t>
            </a:r>
            <a:r>
              <a:rPr lang="fr-FR" sz="3200" b="1" dirty="0" smtClean="0">
                <a:solidFill>
                  <a:srgbClr val="006AB3"/>
                </a:solidFill>
                <a:latin typeface="Gill Sans MT" panose="020B0502020104020203" pitchFamily="34" charset="0"/>
              </a:rPr>
              <a:t/>
            </a:r>
            <a:br>
              <a:rPr lang="fr-FR" sz="3200" b="1" dirty="0" smtClean="0">
                <a:solidFill>
                  <a:srgbClr val="006AB3"/>
                </a:solidFill>
                <a:latin typeface="Gill Sans MT" panose="020B0502020104020203" pitchFamily="34" charset="0"/>
              </a:rPr>
            </a:br>
            <a:r>
              <a:rPr lang="fr-FR" sz="7200" dirty="0" smtClean="0">
                <a:solidFill>
                  <a:srgbClr val="1BBBE9"/>
                </a:solidFill>
                <a:latin typeface="Gill Sans MT" panose="020B0502020104020203" pitchFamily="34" charset="0"/>
              </a:rPr>
              <a:t/>
            </a:r>
            <a:br>
              <a:rPr lang="fr-FR" sz="7200" dirty="0" smtClean="0">
                <a:solidFill>
                  <a:srgbClr val="1BBBE9"/>
                </a:solidFill>
                <a:latin typeface="Gill Sans MT" panose="020B0502020104020203" pitchFamily="34" charset="0"/>
              </a:rPr>
            </a:br>
            <a:r>
              <a:rPr lang="fr-FR" sz="3200" dirty="0" smtClean="0">
                <a:solidFill>
                  <a:srgbClr val="1BBBE9"/>
                </a:solidFill>
                <a:latin typeface="Gill Sans MT" panose="020B0502020104020203" pitchFamily="34" charset="0"/>
              </a:rPr>
              <a:t/>
            </a:r>
            <a:br>
              <a:rPr lang="fr-FR" sz="3200" dirty="0" smtClean="0">
                <a:solidFill>
                  <a:srgbClr val="1BBBE9"/>
                </a:solidFill>
                <a:latin typeface="Gill Sans MT" panose="020B0502020104020203" pitchFamily="34" charset="0"/>
              </a:rPr>
            </a:br>
            <a:endParaRPr lang="fr-FR" sz="3200" dirty="0">
              <a:solidFill>
                <a:srgbClr val="1BBBE9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0920558" y="464791"/>
            <a:ext cx="0" cy="596085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697481" y="953155"/>
            <a:ext cx="822307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2538" indent="-1252538">
              <a:spcAft>
                <a:spcPts val="0"/>
              </a:spcAft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8h30 – 9h30 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:	Accueil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 </a:t>
            </a:r>
          </a:p>
          <a:p>
            <a:pPr marL="1252538" indent="-1252538">
              <a:spcAft>
                <a:spcPts val="0"/>
              </a:spcAft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 </a:t>
            </a:r>
          </a:p>
          <a:p>
            <a:pPr marL="1252538" indent="-1252538">
              <a:spcAft>
                <a:spcPts val="0"/>
              </a:spcAft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9h30 –11h00 : 	Présentation du Projet Sportif Fédéral 2019 – 2024 du Rayonnement </a:t>
            </a:r>
            <a:r>
              <a:rPr lang="fr-FR" sz="120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au </a:t>
            </a:r>
            <a:r>
              <a:rPr lang="fr-FR" sz="120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Développement,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suivi d’un temps 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d’échanges</a:t>
            </a:r>
          </a:p>
          <a:p>
            <a:pPr marL="1252538" indent="-1252538"/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	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	</a:t>
            </a:r>
          </a:p>
          <a:p>
            <a:pPr marL="1252538" indent="-1252538"/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	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Intervenant : </a:t>
            </a:r>
            <a:r>
              <a:rPr lang="fr-FR" sz="1200" dirty="0" smtClean="0">
                <a:solidFill>
                  <a:srgbClr val="1BBBE9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Nicolas  </a:t>
            </a:r>
            <a:r>
              <a:rPr lang="fr-FR" sz="1200" b="1" dirty="0" smtClean="0">
                <a:solidFill>
                  <a:srgbClr val="006AB3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HÉNARD</a:t>
            </a:r>
          </a:p>
          <a:p>
            <a:pPr marL="1252538" indent="-1252538">
              <a:spcAft>
                <a:spcPts val="0"/>
              </a:spcAft>
            </a:pPr>
            <a:endParaRPr lang="fr-FR" sz="1200" dirty="0">
              <a:latin typeface="Gill Sans MT" panose="020B0502020104020203" pitchFamily="34" charset="0"/>
              <a:ea typeface="MS Mincho"/>
              <a:cs typeface="Times New Roman" panose="02020603050405020304" pitchFamily="18" charset="0"/>
            </a:endParaRPr>
          </a:p>
          <a:p>
            <a:pPr marL="1252538" indent="-1252538"/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11h00 – 12h00 : 	Intervention des représentants de la Région et des Services de 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l’État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et 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présentation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du dispositif de remise des bouées par </a:t>
            </a:r>
            <a:r>
              <a:rPr lang="fr-FR" sz="1200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Guy </a:t>
            </a:r>
            <a:r>
              <a:rPr lang="fr-FR" sz="12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CANCEL, 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suivi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d’un 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temps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d’échanges </a:t>
            </a:r>
            <a:endParaRPr lang="fr-FR" sz="1200" dirty="0" smtClean="0">
              <a:latin typeface="Gill Sans MT" panose="020B0502020104020203" pitchFamily="34" charset="0"/>
              <a:ea typeface="MS Mincho"/>
              <a:cs typeface="Times New Roman" panose="02020603050405020304" pitchFamily="18" charset="0"/>
            </a:endParaRPr>
          </a:p>
          <a:p>
            <a:pPr marL="1252538" indent="-1252538"/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	</a:t>
            </a:r>
          </a:p>
          <a:p>
            <a:pPr marL="1252538" indent="-1252538"/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	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Intervenants : </a:t>
            </a:r>
            <a:r>
              <a:rPr lang="fr-FR" sz="1200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Kamel</a:t>
            </a:r>
            <a:r>
              <a:rPr lang="fr-FR" sz="1200" dirty="0" smtClean="0">
                <a:solidFill>
                  <a:schemeClr val="dk1"/>
                </a:solidFill>
                <a:latin typeface="Gill Sans MT" panose="020B0502020104020203" pitchFamily="34" charset="0"/>
              </a:rPr>
              <a:t> </a:t>
            </a:r>
            <a:r>
              <a:rPr lang="fr-FR" sz="12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CHIBLI</a:t>
            </a:r>
            <a:r>
              <a:rPr lang="fr-FR" sz="1200" dirty="0" smtClean="0">
                <a:solidFill>
                  <a:schemeClr val="dk1"/>
                </a:solidFill>
                <a:latin typeface="Gill Sans MT" panose="020B0502020104020203" pitchFamily="34" charset="0"/>
              </a:rPr>
              <a:t> - </a:t>
            </a:r>
            <a:r>
              <a:rPr lang="fr-FR" sz="1200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Cyril</a:t>
            </a:r>
            <a:r>
              <a:rPr lang="fr-FR" sz="12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 PERROCHIA - </a:t>
            </a:r>
            <a:r>
              <a:rPr lang="fr-FR" sz="1200" dirty="0" smtClean="0">
                <a:solidFill>
                  <a:srgbClr val="1BBBE9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Jean-Claude </a:t>
            </a:r>
            <a:r>
              <a:rPr lang="fr-FR" sz="1200" b="1" dirty="0" smtClean="0">
                <a:solidFill>
                  <a:srgbClr val="0070C0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M</a:t>
            </a:r>
            <a:r>
              <a:rPr lang="fr-FR" sz="1200" b="1" dirty="0" smtClean="0">
                <a:solidFill>
                  <a:srgbClr val="006AB3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ÉRIC.</a:t>
            </a:r>
          </a:p>
          <a:p>
            <a:pPr marL="1252538" indent="-1252538">
              <a:spcAft>
                <a:spcPts val="0"/>
              </a:spcAft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 </a:t>
            </a:r>
          </a:p>
          <a:p>
            <a:pPr marL="1252538" indent="-1252538">
              <a:spcAft>
                <a:spcPts val="0"/>
              </a:spcAft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12h00 – 12h30 : 	Remise des Trophées du Championnat Occitanie DUO SOLO </a:t>
            </a:r>
          </a:p>
          <a:p>
            <a:pPr marL="1252538" indent="-1252538">
              <a:spcAft>
                <a:spcPts val="0"/>
              </a:spcAft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 </a:t>
            </a:r>
          </a:p>
          <a:p>
            <a:pPr marL="1252538" indent="-1252538">
              <a:spcAft>
                <a:spcPts val="0"/>
              </a:spcAft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12h30 – 14h00 :	Pause déjeuner</a:t>
            </a:r>
          </a:p>
          <a:p>
            <a:pPr marL="1252538" indent="-1252538">
              <a:spcAft>
                <a:spcPts val="0"/>
              </a:spcAft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 </a:t>
            </a:r>
          </a:p>
          <a:p>
            <a:pPr marL="1252538" indent="-1252538">
              <a:spcAft>
                <a:spcPts val="0"/>
              </a:spcAft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14h00 – 14h15 : 	Présentation du projet 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Rallye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Voile de St Tropez</a:t>
            </a:r>
          </a:p>
          <a:p>
            <a:pPr marL="1252538" indent="-1252538">
              <a:spcAft>
                <a:spcPts val="0"/>
              </a:spcAft>
            </a:pPr>
            <a:endParaRPr lang="fr-FR" sz="1200" dirty="0" smtClean="0">
              <a:latin typeface="Gill Sans MT" panose="020B0502020104020203" pitchFamily="34" charset="0"/>
              <a:ea typeface="MS Mincho"/>
              <a:cs typeface="Times New Roman" panose="02020603050405020304" pitchFamily="18" charset="0"/>
            </a:endParaRPr>
          </a:p>
          <a:p>
            <a:pPr marL="1252538" indent="-1252538">
              <a:spcAft>
                <a:spcPts val="0"/>
              </a:spcAft>
            </a:pP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14h15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– 15h15 : 	Point sur le plan de Développement (</a:t>
            </a:r>
            <a:r>
              <a:rPr lang="fr-FR" sz="1200" dirty="0">
                <a:solidFill>
                  <a:srgbClr val="00B0F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Laurent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 </a:t>
            </a:r>
            <a:r>
              <a:rPr lang="fr-FR" sz="1200" b="1" dirty="0" smtClean="0">
                <a:solidFill>
                  <a:srgbClr val="0070C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BOURRIQUEL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et </a:t>
            </a:r>
            <a:r>
              <a:rPr lang="fr-FR" sz="1200" dirty="0">
                <a:solidFill>
                  <a:srgbClr val="00B0F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Julien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fr-FR" sz="1200" b="1" dirty="0" smtClean="0">
                <a:solidFill>
                  <a:srgbClr val="0070C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MAGURNO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)</a:t>
            </a:r>
            <a:endParaRPr lang="fr-FR" sz="1200" dirty="0">
              <a:latin typeface="Gill Sans MT" panose="020B0502020104020203" pitchFamily="34" charset="0"/>
              <a:ea typeface="MS Mincho"/>
              <a:cs typeface="Times New Roman" panose="02020603050405020304" pitchFamily="18" charset="0"/>
            </a:endParaRPr>
          </a:p>
          <a:p>
            <a:pPr marL="1619250" lvl="0" indent="-366713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Présentation des nouveaux intervenants (</a:t>
            </a:r>
            <a:r>
              <a:rPr lang="fr-FR" sz="1200" dirty="0" smtClean="0">
                <a:solidFill>
                  <a:srgbClr val="00B0F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Constance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fr-FR" sz="1200" b="1" dirty="0" smtClean="0">
                <a:solidFill>
                  <a:srgbClr val="0070C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LONGOUR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et </a:t>
            </a:r>
            <a:r>
              <a:rPr lang="fr-FR" sz="1200" dirty="0" smtClean="0">
                <a:solidFill>
                  <a:srgbClr val="00B0F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Antoine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fr-FR" sz="1200" b="1" dirty="0" smtClean="0">
                <a:solidFill>
                  <a:srgbClr val="0070C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WEISS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et service civiques)</a:t>
            </a:r>
          </a:p>
          <a:p>
            <a:pPr marL="1619250" lvl="0" indent="-366713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Point d’étapes sur le plan équipement et Bilan des subventions (remise de clés matériel)</a:t>
            </a:r>
          </a:p>
          <a:p>
            <a:pPr marL="1619250" lvl="0" indent="-366713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Focus sur Nautigliss</a:t>
            </a:r>
          </a:p>
          <a:p>
            <a:pPr marL="1619250" lvl="0" indent="-366713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Volet environnemental </a:t>
            </a:r>
          </a:p>
          <a:p>
            <a:pPr marL="1619250" lvl="0" indent="-366713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Culture Nautique</a:t>
            </a:r>
          </a:p>
          <a:p>
            <a:pPr marL="1798320">
              <a:spcAft>
                <a:spcPts val="0"/>
              </a:spcAft>
            </a:pPr>
            <a:r>
              <a:rPr lang="fr-FR" sz="1200" i="1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 </a:t>
            </a:r>
            <a:endParaRPr lang="fr-FR" sz="1200" dirty="0">
              <a:latin typeface="Gill Sans MT" panose="020B0502020104020203" pitchFamily="34" charset="0"/>
              <a:ea typeface="MS Mincho"/>
              <a:cs typeface="Times New Roman" panose="02020603050405020304" pitchFamily="18" charset="0"/>
            </a:endParaRPr>
          </a:p>
          <a:p>
            <a:pPr marL="1252538" indent="-1252538">
              <a:spcAft>
                <a:spcPts val="0"/>
              </a:spcAft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15h15 – 15h30 : 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	Accompagnement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des Appels d’Offres et Appels à Projets 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(Pole Gestion PSL34 Méditerranée &amp; </a:t>
            </a:r>
            <a:r>
              <a:rPr lang="fr-FR" sz="1200" dirty="0" smtClean="0">
                <a:solidFill>
                  <a:srgbClr val="00B0F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Jean-Marc </a:t>
            </a:r>
            <a:r>
              <a:rPr lang="fr-FR" sz="1200" b="1" dirty="0" smtClean="0">
                <a:solidFill>
                  <a:srgbClr val="0070C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GARBAY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)</a:t>
            </a:r>
            <a:endParaRPr lang="fr-FR" sz="1200" dirty="0">
              <a:latin typeface="Gill Sans MT" panose="020B0502020104020203" pitchFamily="34" charset="0"/>
              <a:ea typeface="MS Mincho"/>
              <a:cs typeface="Times New Roman" panose="02020603050405020304" pitchFamily="18" charset="0"/>
            </a:endParaRPr>
          </a:p>
          <a:p>
            <a:pPr marL="1343025">
              <a:spcAft>
                <a:spcPts val="0"/>
              </a:spcAft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 </a:t>
            </a:r>
          </a:p>
          <a:p>
            <a:pPr marL="1252538" indent="-1252538">
              <a:spcAft>
                <a:spcPts val="0"/>
              </a:spcAft>
            </a:pP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15h30 – 16h30 : 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	Communication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entre les structures et avec ligue : bilan outils et prospectives (</a:t>
            </a:r>
            <a:r>
              <a:rPr lang="fr-FR" sz="1200" dirty="0" smtClean="0">
                <a:solidFill>
                  <a:srgbClr val="00B0F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Alysée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fr-FR" sz="1200" b="1" dirty="0" smtClean="0">
                <a:solidFill>
                  <a:srgbClr val="0070C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VALY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,  </a:t>
            </a:r>
            <a:r>
              <a:rPr lang="fr-FR" sz="1200" dirty="0" smtClean="0">
                <a:solidFill>
                  <a:srgbClr val="00B0F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Constance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fr-FR" sz="1200" b="1" dirty="0" smtClean="0">
                <a:solidFill>
                  <a:srgbClr val="0070C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LONGOUR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fr-FR" sz="1200" dirty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et </a:t>
            </a:r>
            <a:r>
              <a:rPr lang="fr-FR" sz="1200" dirty="0" smtClean="0">
                <a:solidFill>
                  <a:srgbClr val="00B0F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Paul-Edouard </a:t>
            </a:r>
            <a:r>
              <a:rPr lang="fr-FR" sz="1200" b="1" dirty="0" smtClean="0">
                <a:solidFill>
                  <a:srgbClr val="0070C0"/>
                </a:solidFill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DESPIERRES</a:t>
            </a:r>
            <a:r>
              <a:rPr lang="fr-FR" sz="1200" dirty="0" smtClean="0">
                <a:latin typeface="Gill Sans MT" panose="020B0502020104020203" pitchFamily="34" charset="0"/>
                <a:ea typeface="MS Mincho"/>
                <a:cs typeface="Times New Roman" panose="02020603050405020304" pitchFamily="18" charset="0"/>
              </a:rPr>
              <a:t>)</a:t>
            </a:r>
            <a:endParaRPr lang="fr-FR" sz="1200" dirty="0">
              <a:latin typeface="Gill Sans MT" panose="020B0502020104020203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13" name="Sous-titre 2"/>
          <p:cNvSpPr txBox="1">
            <a:spLocks/>
          </p:cNvSpPr>
          <p:nvPr/>
        </p:nvSpPr>
        <p:spPr>
          <a:xfrm>
            <a:off x="10920558" y="0"/>
            <a:ext cx="1271442" cy="6858000"/>
          </a:xfrm>
          <a:prstGeom prst="rect">
            <a:avLst/>
          </a:prstGeom>
          <a:ln w="19050">
            <a:noFill/>
          </a:ln>
        </p:spPr>
        <p:txBody>
          <a:bodyPr vert="vert" lIns="9144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4400" cap="small" dirty="0" smtClean="0">
                <a:ln w="12700">
                  <a:solidFill>
                    <a:srgbClr val="1BBBE9"/>
                  </a:solidFill>
                </a:ln>
                <a:solidFill>
                  <a:srgbClr val="1BBBE9"/>
                </a:solidFill>
                <a:latin typeface="Impact" panose="020B0806030902050204" pitchFamily="34" charset="0"/>
              </a:rPr>
              <a:t>Colloque des dirigeants 2020</a:t>
            </a:r>
          </a:p>
        </p:txBody>
      </p:sp>
    </p:spTree>
    <p:extLst>
      <p:ext uri="{BB962C8B-B14F-4D97-AF65-F5344CB8AC3E}">
        <p14:creationId xmlns:p14="http://schemas.microsoft.com/office/powerpoint/2010/main" val="108804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387</Words>
  <Application>Microsoft Office PowerPoint</Application>
  <PresentationFormat>Grand écran</PresentationFormat>
  <Paragraphs>70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Gill Sans MT</vt:lpstr>
      <vt:lpstr>Impact</vt:lpstr>
      <vt:lpstr>MS Mincho</vt:lpstr>
      <vt:lpstr>Symbol</vt:lpstr>
      <vt:lpstr>Times New Roman</vt:lpstr>
      <vt:lpstr>Wingdings</vt:lpstr>
      <vt:lpstr>Thème Office</vt:lpstr>
      <vt:lpstr>Invitation         </vt:lpstr>
      <vt:lpstr>Invités         </vt:lpstr>
      <vt:lpstr>Programme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Agnes Berenger</dc:creator>
  <cp:lastModifiedBy>Agnes Berenger</cp:lastModifiedBy>
  <cp:revision>22</cp:revision>
  <dcterms:created xsi:type="dcterms:W3CDTF">2020-01-27T13:51:54Z</dcterms:created>
  <dcterms:modified xsi:type="dcterms:W3CDTF">2020-01-27T16:00:42Z</dcterms:modified>
</cp:coreProperties>
</file>